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84" r:id="rId9"/>
    <p:sldId id="280" r:id="rId10"/>
    <p:sldId id="281" r:id="rId11"/>
    <p:sldId id="282" r:id="rId12"/>
    <p:sldId id="283" r:id="rId13"/>
    <p:sldId id="279" r:id="rId14"/>
    <p:sldId id="292" r:id="rId15"/>
    <p:sldId id="291" r:id="rId16"/>
    <p:sldId id="286" r:id="rId17"/>
    <p:sldId id="287" r:id="rId18"/>
    <p:sldId id="288" r:id="rId19"/>
    <p:sldId id="278" r:id="rId20"/>
    <p:sldId id="290" r:id="rId21"/>
    <p:sldId id="289" r:id="rId22"/>
    <p:sldId id="293" r:id="rId23"/>
    <p:sldId id="294" r:id="rId24"/>
    <p:sldId id="295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0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17555-48FB-4D00-ACB2-309A4E9A5D55}" type="datetimeFigureOut">
              <a:rPr lang="zh-CN" altLang="en-US" smtClean="0"/>
              <a:pPr/>
              <a:t>2018/2/6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C4E6-DBC7-4884-AB42-E0639DEBF93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Python course 2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Basic Construction: List, Loop, etc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340768"/>
            <a:ext cx="87534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060848"/>
            <a:ext cx="866775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620688"/>
            <a:ext cx="389572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23728" y="2492896"/>
            <a:ext cx="46551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import </a:t>
            </a:r>
            <a:r>
              <a:rPr lang="en-US" altLang="zh-CN" sz="2800" dirty="0" err="1" smtClean="0"/>
              <a:t>matplotlib.pyplot</a:t>
            </a:r>
            <a:r>
              <a:rPr lang="en-US" altLang="zh-CN" sz="2800" dirty="0" smtClean="0"/>
              <a:t> as </a:t>
            </a:r>
            <a:r>
              <a:rPr lang="en-US" altLang="zh-CN" sz="2800" dirty="0" err="1" smtClean="0"/>
              <a:t>plt</a:t>
            </a:r>
            <a:endParaRPr lang="en-US" altLang="zh-CN" sz="2800" dirty="0" smtClean="0"/>
          </a:p>
          <a:p>
            <a:r>
              <a:rPr lang="en-US" altLang="zh-CN" sz="2800" dirty="0" err="1" smtClean="0"/>
              <a:t>plt.plot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t,y,'ro</a:t>
            </a:r>
            <a:r>
              <a:rPr lang="en-US" altLang="zh-CN" sz="2800" dirty="0" smtClean="0"/>
              <a:t>-')</a:t>
            </a:r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简单作图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Useful tips for 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-notebook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Auto-complete</a:t>
            </a:r>
          </a:p>
          <a:p>
            <a:r>
              <a:rPr lang="en-US" altLang="zh-CN" dirty="0" smtClean="0"/>
              <a:t>Help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Plot this: </a:t>
            </a:r>
            <a:r>
              <a:rPr lang="en-US" altLang="zh-CN" dirty="0" smtClean="0"/>
              <a:t>Trajectory of a ball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52200"/>
            <a:ext cx="5400600" cy="119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b="7724"/>
          <a:stretch>
            <a:fillRect/>
          </a:stretch>
        </p:blipFill>
        <p:spPr bwMode="auto">
          <a:xfrm>
            <a:off x="1043607" y="2348880"/>
            <a:ext cx="7353159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List Comprehension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27584" y="1700808"/>
            <a:ext cx="7848872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= [-5 +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*0.5 for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in range(n)]</a:t>
            </a:r>
          </a:p>
          <a:p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= [(9.0/5)*C + 32 for C in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]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C_plus_5 = [C+5 for C in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]</a:t>
            </a:r>
            <a:endParaRPr lang="zh-CN" altLang="en-US" sz="2400" dirty="0" smtClean="0">
              <a:latin typeface="Consolas" pitchFamily="49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528" y="3390091"/>
            <a:ext cx="871296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for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in range(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len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)):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   print ’%5d %5.1f’ % (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[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],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[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i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])</a:t>
            </a:r>
            <a:endParaRPr lang="zh-CN" altLang="en-US" sz="2400" dirty="0" smtClean="0">
              <a:latin typeface="Consolas" pitchFamily="49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3608" y="4653136"/>
            <a:ext cx="691276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for C, F in zip(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,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):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   print ’%5d %5.1f’ % (C, F)</a:t>
            </a:r>
            <a:endParaRPr lang="zh-CN" altLang="en-US" sz="2400" dirty="0" smtClean="0">
              <a:latin typeface="Consolas" pitchFamily="49" charset="0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81015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82" y="1412776"/>
            <a:ext cx="8866006" cy="223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82" y="3965798"/>
            <a:ext cx="8861184" cy="155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2"/>
            <a:ext cx="8510969" cy="5820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395536" y="6135687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Rewrite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the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program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using a for loop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.</a:t>
            </a:r>
            <a:endParaRPr lang="zh-CN" altLang="en-US" sz="2400" dirty="0">
              <a:latin typeface="Droid Serif" pitchFamily="18" charset="0"/>
              <a:cs typeface="Droid Serif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Nest List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0" y="1340768"/>
            <a:ext cx="9036496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= range(-20, 41, 5) # -20, -15, ..., 35, 40</a:t>
            </a:r>
          </a:p>
          <a:p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 = [(9.0/5)*C + 32 for C in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]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table = [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Cdegrees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, </a:t>
            </a:r>
            <a:r>
              <a:rPr lang="en-US" altLang="zh-CN" sz="2400" dirty="0" err="1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Fdegrees</a:t>
            </a:r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]</a:t>
            </a:r>
            <a:endParaRPr lang="zh-CN" altLang="en-US" sz="2400" dirty="0" smtClean="0">
              <a:latin typeface="Consolas" pitchFamily="49" charset="0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705100"/>
            <a:ext cx="29146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While Loop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1196752"/>
            <a:ext cx="257175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11560" y="1628800"/>
            <a:ext cx="394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Celsius-Fahrenheit Conversion</a:t>
            </a:r>
            <a:endParaRPr lang="zh-CN" alt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564904"/>
            <a:ext cx="1952328" cy="3675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2492896"/>
            <a:ext cx="702027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5229200"/>
            <a:ext cx="4080098" cy="944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5576" y="116632"/>
            <a:ext cx="7632848" cy="2677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scores = []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# score of player no. 0:</a:t>
            </a:r>
          </a:p>
          <a:p>
            <a:r>
              <a:rPr lang="en-US" altLang="zh-CN" sz="2400" dirty="0" err="1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scores.append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([12, 16, 11, 12])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# score of player no. 1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:</a:t>
            </a:r>
          </a:p>
          <a:p>
            <a:r>
              <a:rPr lang="en-US" altLang="zh-CN" sz="2400" dirty="0" err="1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scores.append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([9])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# score of player no. 2:</a:t>
            </a:r>
          </a:p>
          <a:p>
            <a:r>
              <a:rPr lang="en-US" altLang="zh-CN" sz="2400" dirty="0" err="1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scores.append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([6, 9, 11, 14, 17, 15, 14, 20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])</a:t>
            </a:r>
          </a:p>
        </p:txBody>
      </p:sp>
      <p:sp>
        <p:nvSpPr>
          <p:cNvPr id="4" name="矩形 3"/>
          <p:cNvSpPr/>
          <p:nvPr/>
        </p:nvSpPr>
        <p:spPr>
          <a:xfrm>
            <a:off x="755576" y="2924944"/>
            <a:ext cx="7632848" cy="19389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for p in range(</a:t>
            </a:r>
            <a:r>
              <a:rPr lang="en-US" altLang="zh-CN" sz="2400" dirty="0" err="1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len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(scores)):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for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g in range(</a:t>
            </a:r>
            <a:r>
              <a:rPr lang="en-US" altLang="zh-CN" sz="2400" dirty="0" err="1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len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(scores[p])):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	score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= scores[p][g]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	print(‘%4d’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%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score)</a:t>
            </a:r>
            <a:endParaRPr lang="en-US" altLang="zh-CN" sz="2400" dirty="0" smtClean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print()</a:t>
            </a:r>
            <a:endParaRPr lang="zh-CN" altLang="en-US" sz="2400" dirty="0">
              <a:latin typeface="Droid Serif" pitchFamily="18" charset="0"/>
              <a:cs typeface="Droid Serif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5013176"/>
            <a:ext cx="7632848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for player in scores: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for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game in player:</a:t>
            </a: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	print(‘%4d’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% </a:t>
            </a:r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game)</a:t>
            </a:r>
            <a:endParaRPr lang="en-US" altLang="zh-CN" sz="2400" dirty="0" smtClean="0">
              <a:latin typeface="Droid Serif" pitchFamily="18" charset="0"/>
              <a:ea typeface="Droid Serif" pitchFamily="18" charset="0"/>
              <a:cs typeface="Droid Serif" pitchFamily="18" charset="0"/>
            </a:endParaRPr>
          </a:p>
          <a:p>
            <a:r>
              <a:rPr lang="en-US" altLang="zh-CN" sz="2400" dirty="0" smtClean="0">
                <a:latin typeface="Droid Serif" pitchFamily="18" charset="0"/>
                <a:ea typeface="Droid Serif" pitchFamily="18" charset="0"/>
                <a:cs typeface="Droid Serif" pitchFamily="18" charset="0"/>
              </a:rPr>
              <a:t>	print()</a:t>
            </a:r>
            <a:endParaRPr lang="zh-CN" altLang="en-US" sz="2400" dirty="0">
              <a:latin typeface="Droid Serif" pitchFamily="18" charset="0"/>
              <a:cs typeface="Droid Serif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4624"/>
            <a:ext cx="9004098" cy="282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852936"/>
            <a:ext cx="9144000" cy="326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44824"/>
            <a:ext cx="8620186" cy="111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30" y="2976381"/>
            <a:ext cx="8816350" cy="146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0687"/>
            <a:ext cx="9046024" cy="605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325" y="120650"/>
            <a:ext cx="749935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Boolean Expression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192688" cy="137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483768" y="3284984"/>
            <a:ext cx="477246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x = 0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y = 1.2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print(x &gt;= 0 and y &lt; 1)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print(x &gt;= 0 or y &lt; 1)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print(x &gt; 0 or not y &gt; 1)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print(-1 &lt; x &lt; 0)</a:t>
            </a:r>
          </a:p>
          <a:p>
            <a:r>
              <a:rPr lang="en-US" altLang="zh-CN" sz="2400" dirty="0" smtClean="0">
                <a:latin typeface="Consolas" pitchFamily="49" charset="0"/>
                <a:ea typeface="Arial Unicode MS" pitchFamily="34" charset="-122"/>
                <a:cs typeface="Arial Unicode MS" pitchFamily="34" charset="-122"/>
              </a:rPr>
              <a:t>print(not (x &gt; 0 or y &gt; 0))</a:t>
            </a:r>
            <a:endParaRPr lang="zh-CN" altLang="en-US" sz="2400" dirty="0">
              <a:latin typeface="Consolas" pitchFamily="49" charset="0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List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1340768"/>
            <a:ext cx="6768752" cy="52629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 = [-10, -5, 0, 5, 10, 15, 20, 25, 30] # create list</a:t>
            </a:r>
          </a:p>
          <a:p>
            <a:r>
              <a:rPr lang="en-US" altLang="zh-CN" sz="2400" dirty="0" err="1" smtClean="0"/>
              <a:t>C.append</a:t>
            </a:r>
            <a:r>
              <a:rPr lang="en-US" altLang="zh-CN" sz="2400" dirty="0" smtClean="0"/>
              <a:t>(35) # add new element 35 at the end</a:t>
            </a:r>
          </a:p>
          <a:p>
            <a:r>
              <a:rPr lang="en-US" altLang="zh-CN" sz="2400" dirty="0" smtClean="0"/>
              <a:t>print(C)</a:t>
            </a:r>
          </a:p>
          <a:p>
            <a:r>
              <a:rPr lang="en-US" altLang="zh-CN" sz="2400" dirty="0" smtClean="0"/>
              <a:t>C = C + [40, 45] # extend C at the end</a:t>
            </a:r>
          </a:p>
          <a:p>
            <a:r>
              <a:rPr lang="en-US" altLang="zh-CN" sz="2400" dirty="0" err="1" smtClean="0"/>
              <a:t>C.insert</a:t>
            </a:r>
            <a:r>
              <a:rPr lang="en-US" altLang="zh-CN" sz="2400" dirty="0" smtClean="0"/>
              <a:t>(0, -15) # insert new element -15 as index 0</a:t>
            </a:r>
          </a:p>
          <a:p>
            <a:r>
              <a:rPr lang="en-US" altLang="zh-CN" sz="2400" dirty="0" smtClean="0"/>
              <a:t>del C[2] # delete 3rd element</a:t>
            </a:r>
          </a:p>
          <a:p>
            <a:r>
              <a:rPr lang="en-US" altLang="zh-CN" sz="2400" dirty="0" err="1" smtClean="0"/>
              <a:t>len</a:t>
            </a:r>
            <a:r>
              <a:rPr lang="en-US" altLang="zh-CN" sz="2400" dirty="0" smtClean="0"/>
              <a:t>(C)</a:t>
            </a:r>
          </a:p>
          <a:p>
            <a:r>
              <a:rPr lang="en-US" altLang="zh-CN" sz="2400" dirty="0" err="1" smtClean="0"/>
              <a:t>C.index</a:t>
            </a:r>
            <a:r>
              <a:rPr lang="en-US" altLang="zh-CN" sz="2400" dirty="0" smtClean="0"/>
              <a:t>(10)</a:t>
            </a:r>
          </a:p>
          <a:p>
            <a:r>
              <a:rPr lang="en-US" altLang="zh-CN" sz="2400" dirty="0" smtClean="0"/>
              <a:t>10 in C</a:t>
            </a:r>
          </a:p>
          <a:p>
            <a:r>
              <a:rPr lang="en-US" altLang="zh-CN" sz="2400" dirty="0" smtClean="0"/>
              <a:t>C[1]</a:t>
            </a:r>
          </a:p>
          <a:p>
            <a:r>
              <a:rPr lang="en-US" altLang="zh-CN" sz="2400" dirty="0" smtClean="0"/>
              <a:t>C[0:3]</a:t>
            </a:r>
          </a:p>
          <a:p>
            <a:r>
              <a:rPr lang="en-US" altLang="zh-CN" sz="2400" dirty="0" smtClean="0"/>
              <a:t>C[-1]</a:t>
            </a:r>
          </a:p>
          <a:p>
            <a:r>
              <a:rPr lang="en-US" altLang="zh-CN" sz="2400" dirty="0" smtClean="0"/>
              <a:t>C[:5]</a:t>
            </a:r>
          </a:p>
          <a:p>
            <a:r>
              <a:rPr lang="en-US" altLang="zh-CN" sz="2400" dirty="0" smtClean="0"/>
              <a:t>C[5:]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 loop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8800"/>
            <a:ext cx="7607300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575" y="2847975"/>
            <a:ext cx="756285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While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772816"/>
            <a:ext cx="5421506" cy="79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429000"/>
            <a:ext cx="509795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Storing the Table Columns as Lists.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60848"/>
            <a:ext cx="85439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03648" y="3789040"/>
            <a:ext cx="612068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print(</a:t>
            </a:r>
            <a:r>
              <a:rPr lang="en-US" altLang="zh-CN" sz="2800" dirty="0" err="1" smtClean="0"/>
              <a:t>Fdegrees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range()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72104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48680"/>
            <a:ext cx="86582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140968"/>
            <a:ext cx="86868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395</Words>
  <Application>Microsoft Office PowerPoint</Application>
  <PresentationFormat>全屏显示(4:3)</PresentationFormat>
  <Paragraphs>68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Python course 2</vt:lpstr>
      <vt:lpstr>While Loop</vt:lpstr>
      <vt:lpstr>Boolean Expression</vt:lpstr>
      <vt:lpstr>List</vt:lpstr>
      <vt:lpstr>For loop</vt:lpstr>
      <vt:lpstr>For vs While</vt:lpstr>
      <vt:lpstr>Storing the Table Columns as Lists.</vt:lpstr>
      <vt:lpstr>range()</vt:lpstr>
      <vt:lpstr>幻灯片 9</vt:lpstr>
      <vt:lpstr>幻灯片 10</vt:lpstr>
      <vt:lpstr>幻灯片 11</vt:lpstr>
      <vt:lpstr>简单作图</vt:lpstr>
      <vt:lpstr>Useful tips for jupyter-notebook</vt:lpstr>
      <vt:lpstr>Plot this: Trajectory of a ball</vt:lpstr>
      <vt:lpstr>List Comprehension</vt:lpstr>
      <vt:lpstr>幻灯片 16</vt:lpstr>
      <vt:lpstr>幻灯片 17</vt:lpstr>
      <vt:lpstr>幻灯片 18</vt:lpstr>
      <vt:lpstr>Nest List</vt:lpstr>
      <vt:lpstr>幻灯片 20</vt:lpstr>
      <vt:lpstr>幻灯片 21</vt:lpstr>
      <vt:lpstr>幻灯片 22</vt:lpstr>
      <vt:lpstr>幻灯片 23</vt:lpstr>
      <vt:lpstr>幻灯片 24</vt:lpstr>
    </vt:vector>
  </TitlesOfParts>
  <Company>sf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course 1</dc:title>
  <dc:creator>ren</dc:creator>
  <cp:lastModifiedBy>ren</cp:lastModifiedBy>
  <cp:revision>77</cp:revision>
  <dcterms:created xsi:type="dcterms:W3CDTF">2018-01-31T08:10:00Z</dcterms:created>
  <dcterms:modified xsi:type="dcterms:W3CDTF">2018-02-06T10:56:37Z</dcterms:modified>
</cp:coreProperties>
</file>